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9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0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6982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83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3857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3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69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3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2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8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8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4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2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01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6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9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7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6YXwxNQSx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07067" y="736154"/>
            <a:ext cx="7766936" cy="2584561"/>
          </a:xfrm>
        </p:spPr>
        <p:txBody>
          <a:bodyPr/>
          <a:lstStyle/>
          <a:p>
            <a:pPr algn="ctr"/>
            <a:r>
              <a:rPr lang="nl-NL" dirty="0" smtClean="0"/>
              <a:t>Innovatie?!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Innovatie les 3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5400" dirty="0" smtClean="0">
                <a:solidFill>
                  <a:schemeClr val="tx1"/>
                </a:solidFill>
              </a:rPr>
              <a:t>2019-2020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62" y="4050833"/>
            <a:ext cx="3754074" cy="83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0560"/>
          </a:xfrm>
        </p:spPr>
        <p:txBody>
          <a:bodyPr/>
          <a:lstStyle/>
          <a:p>
            <a:pPr algn="ctr"/>
            <a:r>
              <a:rPr lang="nl-NL" dirty="0" smtClean="0"/>
              <a:t>Terugblik op de vorige lessen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80160"/>
            <a:ext cx="8596668" cy="4992623"/>
          </a:xfrm>
        </p:spPr>
        <p:txBody>
          <a:bodyPr>
            <a:noAutofit/>
          </a:bodyPr>
          <a:lstStyle/>
          <a:p>
            <a:r>
              <a:rPr lang="nl-NL" sz="2400" dirty="0" smtClean="0"/>
              <a:t>We hebben naar de tijdslijn in de ontwikkeling van zaken gekeken</a:t>
            </a:r>
          </a:p>
          <a:p>
            <a:pPr lvl="1"/>
            <a:r>
              <a:rPr lang="nl-NL" sz="2400" dirty="0" smtClean="0"/>
              <a:t>Daarin zijn de drie eerdere industriële revoluties aan bod gekomen</a:t>
            </a:r>
          </a:p>
          <a:p>
            <a:r>
              <a:rPr lang="nl-NL" sz="2400" dirty="0" smtClean="0"/>
              <a:t>We hebben een aantal filmpjes van innovatieve ontwikkelingen bekeken</a:t>
            </a:r>
          </a:p>
          <a:p>
            <a:r>
              <a:rPr lang="nl-NL" sz="2400" dirty="0" smtClean="0"/>
              <a:t>We hebben met elkaar van iedereen een innovatieve ontwikkeling in zijn of haar omgeving gezien en besproken</a:t>
            </a:r>
          </a:p>
          <a:p>
            <a:r>
              <a:rPr lang="nl-NL" sz="2400" dirty="0" smtClean="0"/>
              <a:t>We hebben bediscussieerd wat innovatie nu eigenlijk is.</a:t>
            </a:r>
          </a:p>
          <a:p>
            <a:endParaRPr lang="nl-NL" sz="2400" dirty="0"/>
          </a:p>
          <a:p>
            <a:r>
              <a:rPr lang="nl-NL" sz="2400" dirty="0" smtClean="0"/>
              <a:t>Maar het gaat verder, sneller en harder met de innovatie.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52475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6686"/>
          </a:xfrm>
        </p:spPr>
        <p:txBody>
          <a:bodyPr/>
          <a:lstStyle/>
          <a:p>
            <a:pPr algn="ctr"/>
            <a:r>
              <a:rPr lang="nl-NL" dirty="0" smtClean="0"/>
              <a:t>De vierde industriële revolutie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84663"/>
            <a:ext cx="8596668" cy="5180729"/>
          </a:xfrm>
        </p:spPr>
        <p:txBody>
          <a:bodyPr>
            <a:normAutofit fontScale="77500" lnSpcReduction="20000"/>
          </a:bodyPr>
          <a:lstStyle/>
          <a:p>
            <a:r>
              <a:rPr lang="nl-NL" sz="3300" dirty="0" smtClean="0"/>
              <a:t>Wat moet ik me daarbij voorstellen?</a:t>
            </a:r>
          </a:p>
          <a:p>
            <a:endParaRPr lang="nl-NL" sz="3300" dirty="0"/>
          </a:p>
          <a:p>
            <a:endParaRPr lang="nl-NL" sz="2600" dirty="0" smtClean="0"/>
          </a:p>
          <a:p>
            <a:endParaRPr lang="nl-NL" sz="2600" dirty="0"/>
          </a:p>
          <a:p>
            <a:endParaRPr lang="nl-NL" sz="2600" dirty="0" smtClean="0"/>
          </a:p>
          <a:p>
            <a:endParaRPr lang="nl-NL" sz="2600" dirty="0"/>
          </a:p>
          <a:p>
            <a:endParaRPr lang="nl-NL" sz="2600" dirty="0" smtClean="0"/>
          </a:p>
          <a:p>
            <a:endParaRPr lang="nl-NL" sz="2600" dirty="0"/>
          </a:p>
          <a:p>
            <a:endParaRPr lang="nl-NL" sz="2600" dirty="0" smtClean="0"/>
          </a:p>
          <a:p>
            <a:endParaRPr lang="nl-NL" sz="2600" dirty="0"/>
          </a:p>
          <a:p>
            <a:endParaRPr lang="nl-NL" sz="2600" dirty="0" smtClean="0"/>
          </a:p>
          <a:p>
            <a:endParaRPr lang="nl-NL" sz="2600" dirty="0"/>
          </a:p>
          <a:p>
            <a:r>
              <a:rPr lang="nl-NL" sz="3300" dirty="0" smtClean="0"/>
              <a:t>Is dat het?</a:t>
            </a:r>
            <a:endParaRPr lang="nl-NL" sz="33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294" y="2010776"/>
            <a:ext cx="5978652" cy="392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3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5424"/>
          </a:xfrm>
        </p:spPr>
        <p:txBody>
          <a:bodyPr/>
          <a:lstStyle/>
          <a:p>
            <a:r>
              <a:rPr lang="nl-NL" dirty="0" smtClean="0"/>
              <a:t>Een blik naar voren: kijk op de toekomst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52729"/>
            <a:ext cx="8596668" cy="4788634"/>
          </a:xfrm>
        </p:spPr>
        <p:txBody>
          <a:bodyPr>
            <a:normAutofit/>
          </a:bodyPr>
          <a:lstStyle/>
          <a:p>
            <a:r>
              <a:rPr lang="nl-NL" sz="2600" dirty="0"/>
              <a:t>Hoe verandert het wonen? </a:t>
            </a:r>
          </a:p>
          <a:p>
            <a:r>
              <a:rPr lang="nl-NL" sz="2600" dirty="0"/>
              <a:t>Hoe verandert mobiliteit? </a:t>
            </a:r>
          </a:p>
          <a:p>
            <a:r>
              <a:rPr lang="nl-NL" sz="2600" dirty="0"/>
              <a:t>Hoe verandert communicatie? </a:t>
            </a:r>
          </a:p>
          <a:p>
            <a:r>
              <a:rPr lang="nl-NL" sz="2600" dirty="0"/>
              <a:t>Hoe veranderen beroepen?  </a:t>
            </a:r>
          </a:p>
        </p:txBody>
      </p:sp>
      <p:pic>
        <p:nvPicPr>
          <p:cNvPr id="1028" name="Picture 4" descr="Afbeeldingsresultaat voor fotos miljoenenste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11" y="3647046"/>
            <a:ext cx="4248557" cy="284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relateerde afbee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790" y="3822580"/>
            <a:ext cx="5192486" cy="290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24" y="1202332"/>
            <a:ext cx="4963886" cy="33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8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2272"/>
          </a:xfrm>
        </p:spPr>
        <p:txBody>
          <a:bodyPr/>
          <a:lstStyle/>
          <a:p>
            <a:pPr algn="ctr"/>
            <a:r>
              <a:rPr lang="nl-NL" dirty="0" smtClean="0"/>
              <a:t>Wat is de/een trend?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61872"/>
            <a:ext cx="9829122" cy="5102351"/>
          </a:xfrm>
        </p:spPr>
        <p:txBody>
          <a:bodyPr>
            <a:noAutofit/>
          </a:bodyPr>
          <a:lstStyle/>
          <a:p>
            <a:r>
              <a:rPr lang="nl-NL" sz="2000" dirty="0" smtClean="0"/>
              <a:t>Hoe ontstaat een trend?</a:t>
            </a:r>
            <a:endParaRPr lang="nl-NL" sz="2000" dirty="0"/>
          </a:p>
          <a:p>
            <a:r>
              <a:rPr lang="nl-NL" sz="2000" dirty="0" smtClean="0"/>
              <a:t>Welke maatschappelijke ontwikkelingen hebben invloed op het ontstaan van een trend?</a:t>
            </a:r>
          </a:p>
          <a:p>
            <a:r>
              <a:rPr lang="nl-NL" sz="2000" dirty="0" smtClean="0"/>
              <a:t>Neem bijvoorbeeld </a:t>
            </a:r>
            <a:r>
              <a:rPr lang="nl-NL" sz="2000" dirty="0" err="1" smtClean="0">
                <a:hlinkClick r:id="rId2"/>
              </a:rPr>
              <a:t>Seepje</a:t>
            </a:r>
            <a:r>
              <a:rPr lang="nl-NL" sz="2000" dirty="0" smtClean="0"/>
              <a:t>.</a:t>
            </a:r>
          </a:p>
          <a:p>
            <a:pPr lvl="1"/>
            <a:r>
              <a:rPr lang="nl-NL" sz="2400" dirty="0" smtClean="0"/>
              <a:t>De opdracht</a:t>
            </a:r>
          </a:p>
          <a:p>
            <a:r>
              <a:rPr lang="nl-NL" sz="2000" b="1" dirty="0">
                <a:solidFill>
                  <a:schemeClr val="accent1"/>
                </a:solidFill>
              </a:rPr>
              <a:t>Kies één trend, </a:t>
            </a:r>
            <a:r>
              <a:rPr lang="nl-NL" sz="2000" b="1" dirty="0">
                <a:solidFill>
                  <a:schemeClr val="tx1"/>
                </a:solidFill>
              </a:rPr>
              <a:t>Zoek minimaal 10 afbeeldingen aansluitend bij de trend.</a:t>
            </a:r>
            <a:endParaRPr lang="nl-NL" sz="2000" b="1" dirty="0">
              <a:solidFill>
                <a:schemeClr val="accent1"/>
              </a:solidFill>
            </a:endParaRPr>
          </a:p>
          <a:p>
            <a:r>
              <a:rPr lang="nl-NL" sz="2000" dirty="0"/>
              <a:t>Toelichting: Wat is een trend</a:t>
            </a:r>
          </a:p>
          <a:p>
            <a:r>
              <a:rPr lang="nl-NL" sz="2000" dirty="0"/>
              <a:t>Toelichting: Omschrijf zelfgekozen trend</a:t>
            </a:r>
          </a:p>
          <a:p>
            <a:r>
              <a:rPr lang="nl-NL" sz="2000" dirty="0"/>
              <a:t>Toelichting: Hoe de zelfgekozen trend is ontstaan</a:t>
            </a:r>
          </a:p>
          <a:p>
            <a:r>
              <a:rPr lang="nl-NL" sz="2000" dirty="0"/>
              <a:t>Toelichting: Welke maatschappelijke ontwikkelingen zie je terug in deze trend</a:t>
            </a:r>
          </a:p>
          <a:p>
            <a:r>
              <a:rPr lang="nl-NL" sz="2000" dirty="0"/>
              <a:t>Toelichting: Zie je meerdere trends terugkomen in de afbeelding(en)?</a:t>
            </a:r>
          </a:p>
          <a:p>
            <a:r>
              <a:rPr lang="nl-NL" sz="2000" b="1" dirty="0"/>
              <a:t>Presenteer de PowerPoint voor de klas</a:t>
            </a:r>
            <a:r>
              <a:rPr lang="nl-NL" sz="2000" b="1" dirty="0" smtClean="0"/>
              <a:t>!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282010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715" y="609599"/>
            <a:ext cx="8926286" cy="1018903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Deze kennen we al, maar transformeer zoiets eens naar jouw beroepenveld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44" y="1776549"/>
            <a:ext cx="7833061" cy="487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5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Aangepast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C000"/>
      </a:accent1>
      <a:accent2>
        <a:srgbClr val="FFFF00"/>
      </a:accent2>
      <a:accent3>
        <a:srgbClr val="E6B91E"/>
      </a:accent3>
      <a:accent4>
        <a:srgbClr val="E76618"/>
      </a:accent4>
      <a:accent5>
        <a:srgbClr val="E6B91E"/>
      </a:accent5>
      <a:accent6>
        <a:srgbClr val="FFC000"/>
      </a:accent6>
      <a:hlink>
        <a:srgbClr val="E6B91E"/>
      </a:hlink>
      <a:folHlink>
        <a:srgbClr val="F0D577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218</Words>
  <Application>Microsoft Office PowerPoint</Application>
  <PresentationFormat>Breedbeeld</PresentationFormat>
  <Paragraphs>42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Innovatie?!  Innovatie les 3</vt:lpstr>
      <vt:lpstr>Terugblik op de vorige lessen</vt:lpstr>
      <vt:lpstr>De vierde industriële revolutie</vt:lpstr>
      <vt:lpstr>Een blik naar voren: kijk op de toekomst</vt:lpstr>
      <vt:lpstr>Wat is de/een trend?</vt:lpstr>
      <vt:lpstr>Deze kennen we al, maar transformeer zoiets eens naar jouw beroepenveld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Innovatie?!  Innovatie les 3</dc:title>
  <dc:creator>Géraar de Jong</dc:creator>
  <cp:lastModifiedBy>Géraar de Jong</cp:lastModifiedBy>
  <cp:revision>17</cp:revision>
  <dcterms:created xsi:type="dcterms:W3CDTF">2019-01-29T20:33:55Z</dcterms:created>
  <dcterms:modified xsi:type="dcterms:W3CDTF">2020-03-23T11:58:07Z</dcterms:modified>
</cp:coreProperties>
</file>